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56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BCAF-982D-48D6-8257-07269DBA784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CEAE-9910-4DC0-90AC-A998C981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00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BCAF-982D-48D6-8257-07269DBA784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CEAE-9910-4DC0-90AC-A998C981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21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BCAF-982D-48D6-8257-07269DBA784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CEAE-9910-4DC0-90AC-A998C981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25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BCAF-982D-48D6-8257-07269DBA784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CEAE-9910-4DC0-90AC-A998C981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5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BCAF-982D-48D6-8257-07269DBA784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CEAE-9910-4DC0-90AC-A998C981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35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BCAF-982D-48D6-8257-07269DBA784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CEAE-9910-4DC0-90AC-A998C981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21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BCAF-982D-48D6-8257-07269DBA784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CEAE-9910-4DC0-90AC-A998C981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37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BCAF-982D-48D6-8257-07269DBA784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CEAE-9910-4DC0-90AC-A998C981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95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BCAF-982D-48D6-8257-07269DBA784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CEAE-9910-4DC0-90AC-A998C981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5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BCAF-982D-48D6-8257-07269DBA784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CEAE-9910-4DC0-90AC-A998C981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47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BCAF-982D-48D6-8257-07269DBA784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ACEAE-9910-4DC0-90AC-A998C981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7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2BCAF-982D-48D6-8257-07269DBA784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ACEAE-9910-4DC0-90AC-A998C9817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8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fficeArt object" descr="Drums (Darryl)…">
            <a:extLst>
              <a:ext uri="{FF2B5EF4-FFF2-40B4-BE49-F238E27FC236}">
                <a16:creationId xmlns:a16="http://schemas.microsoft.com/office/drawing/2014/main" id="{5EB8A228-2830-4509-8B54-8BAC1C61FDA0}"/>
              </a:ext>
            </a:extLst>
          </p:cNvPr>
          <p:cNvSpPr txBox="1"/>
          <p:nvPr/>
        </p:nvSpPr>
        <p:spPr>
          <a:xfrm>
            <a:off x="1334549" y="1228804"/>
            <a:ext cx="2832100" cy="1295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t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u="sng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Drums (Darryl)</a:t>
            </a:r>
            <a:endParaRPr lang="en-US" sz="110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-Kick, Snare, Rack tom, Floor tom, OH L, OH R Microphones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-In-Ear monitors (mono) using </a:t>
            </a:r>
            <a:r>
              <a:rPr lang="en-US" sz="1100" dirty="0" err="1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Presonus</a:t>
            </a:r>
            <a:r>
              <a:rPr lang="en-US" sz="11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 HP-1 wired head144254phone amp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-Additional DI required for a click track from an iPad to be used with In-Ears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005E0F-F25F-40B2-AC48-5828FE225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426" y="632105"/>
            <a:ext cx="1390008" cy="1140051"/>
          </a:xfrm>
          <a:prstGeom prst="rect">
            <a:avLst/>
          </a:prstGeom>
        </p:spPr>
      </p:pic>
      <p:sp>
        <p:nvSpPr>
          <p:cNvPr id="5" name="officeArt object" descr="Bass (Rob)…">
            <a:extLst>
              <a:ext uri="{FF2B5EF4-FFF2-40B4-BE49-F238E27FC236}">
                <a16:creationId xmlns:a16="http://schemas.microsoft.com/office/drawing/2014/main" id="{E67F92B1-D5C2-453E-9024-532045CAED7A}"/>
              </a:ext>
            </a:extLst>
          </p:cNvPr>
          <p:cNvSpPr txBox="1"/>
          <p:nvPr/>
        </p:nvSpPr>
        <p:spPr>
          <a:xfrm>
            <a:off x="5819599" y="2011045"/>
            <a:ext cx="2545080" cy="11322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t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u="sng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Bass (</a:t>
            </a:r>
            <a:r>
              <a:rPr lang="en-US" sz="1100" b="1" u="sng" dirty="0">
                <a:solidFill>
                  <a:srgbClr val="000000"/>
                </a:solidFill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Jennifer</a:t>
            </a:r>
            <a:r>
              <a:rPr lang="en-US" sz="1100" b="1" u="sng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en-US" sz="110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-Will have amp cabinet on stage that will need to be </a:t>
            </a:r>
            <a:r>
              <a:rPr lang="en-US" sz="1100" dirty="0" err="1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mic’d</a:t>
            </a:r>
            <a:endParaRPr lang="en-US" sz="110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-Shure PSM300 IEM’s or Wedge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-Vocal Mic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142522-2726-43F0-8DD9-BD1F127F7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479" y="1199351"/>
            <a:ext cx="571500" cy="725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BEA977-7664-4A52-AC8B-D18229327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671" y="3954943"/>
            <a:ext cx="571500" cy="57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CE1F09-C16C-435B-A09E-7C7CD4199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26" y="3143250"/>
            <a:ext cx="571500" cy="571500"/>
          </a:xfrm>
          <a:prstGeom prst="rect">
            <a:avLst/>
          </a:prstGeom>
        </p:spPr>
      </p:pic>
      <p:sp>
        <p:nvSpPr>
          <p:cNvPr id="14" name="officeArt object" descr="Guitar">
            <a:extLst>
              <a:ext uri="{FF2B5EF4-FFF2-40B4-BE49-F238E27FC236}">
                <a16:creationId xmlns:a16="http://schemas.microsoft.com/office/drawing/2014/main" id="{616C56E2-7C43-4FD9-9039-DBE977182121}"/>
              </a:ext>
            </a:extLst>
          </p:cNvPr>
          <p:cNvSpPr/>
          <p:nvPr/>
        </p:nvSpPr>
        <p:spPr>
          <a:xfrm>
            <a:off x="3947163" y="4229871"/>
            <a:ext cx="591185" cy="1531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06" y="0"/>
                </a:moveTo>
                <a:cubicBezTo>
                  <a:pt x="8806" y="0"/>
                  <a:pt x="8826" y="293"/>
                  <a:pt x="8858" y="693"/>
                </a:cubicBezTo>
                <a:lnTo>
                  <a:pt x="8402" y="693"/>
                </a:lnTo>
                <a:cubicBezTo>
                  <a:pt x="8375" y="625"/>
                  <a:pt x="8308" y="566"/>
                  <a:pt x="8215" y="527"/>
                </a:cubicBezTo>
                <a:lnTo>
                  <a:pt x="7646" y="527"/>
                </a:lnTo>
                <a:cubicBezTo>
                  <a:pt x="7524" y="578"/>
                  <a:pt x="7442" y="662"/>
                  <a:pt x="7442" y="757"/>
                </a:cubicBezTo>
                <a:cubicBezTo>
                  <a:pt x="7442" y="851"/>
                  <a:pt x="7524" y="935"/>
                  <a:pt x="7646" y="987"/>
                </a:cubicBezTo>
                <a:lnTo>
                  <a:pt x="8215" y="987"/>
                </a:lnTo>
                <a:cubicBezTo>
                  <a:pt x="8308" y="947"/>
                  <a:pt x="8375" y="890"/>
                  <a:pt x="8402" y="822"/>
                </a:cubicBezTo>
                <a:lnTo>
                  <a:pt x="8871" y="822"/>
                </a:lnTo>
                <a:cubicBezTo>
                  <a:pt x="8887" y="1014"/>
                  <a:pt x="8903" y="1222"/>
                  <a:pt x="8923" y="1433"/>
                </a:cubicBezTo>
                <a:lnTo>
                  <a:pt x="8489" y="1433"/>
                </a:lnTo>
                <a:cubicBezTo>
                  <a:pt x="8462" y="1365"/>
                  <a:pt x="8395" y="1308"/>
                  <a:pt x="8302" y="1268"/>
                </a:cubicBezTo>
                <a:lnTo>
                  <a:pt x="7733" y="1268"/>
                </a:lnTo>
                <a:cubicBezTo>
                  <a:pt x="7611" y="1320"/>
                  <a:pt x="7533" y="1404"/>
                  <a:pt x="7533" y="1498"/>
                </a:cubicBezTo>
                <a:cubicBezTo>
                  <a:pt x="7533" y="1593"/>
                  <a:pt x="7611" y="1676"/>
                  <a:pt x="7733" y="1728"/>
                </a:cubicBezTo>
                <a:lnTo>
                  <a:pt x="8302" y="1728"/>
                </a:lnTo>
                <a:cubicBezTo>
                  <a:pt x="8395" y="1689"/>
                  <a:pt x="8462" y="1630"/>
                  <a:pt x="8489" y="1562"/>
                </a:cubicBezTo>
                <a:lnTo>
                  <a:pt x="8936" y="1562"/>
                </a:lnTo>
                <a:cubicBezTo>
                  <a:pt x="8957" y="1775"/>
                  <a:pt x="8983" y="1985"/>
                  <a:pt x="9006" y="2174"/>
                </a:cubicBezTo>
                <a:lnTo>
                  <a:pt x="8580" y="2174"/>
                </a:lnTo>
                <a:cubicBezTo>
                  <a:pt x="8553" y="2107"/>
                  <a:pt x="8482" y="2048"/>
                  <a:pt x="8389" y="2008"/>
                </a:cubicBezTo>
                <a:lnTo>
                  <a:pt x="7820" y="2008"/>
                </a:lnTo>
                <a:cubicBezTo>
                  <a:pt x="7698" y="2060"/>
                  <a:pt x="7620" y="2144"/>
                  <a:pt x="7620" y="2238"/>
                </a:cubicBezTo>
                <a:cubicBezTo>
                  <a:pt x="7620" y="2333"/>
                  <a:pt x="7698" y="2416"/>
                  <a:pt x="7820" y="2468"/>
                </a:cubicBezTo>
                <a:lnTo>
                  <a:pt x="8389" y="2468"/>
                </a:lnTo>
                <a:cubicBezTo>
                  <a:pt x="8482" y="2428"/>
                  <a:pt x="8553" y="2370"/>
                  <a:pt x="8580" y="2302"/>
                </a:cubicBezTo>
                <a:lnTo>
                  <a:pt x="9019" y="2302"/>
                </a:lnTo>
                <a:cubicBezTo>
                  <a:pt x="9044" y="2495"/>
                  <a:pt x="9071" y="2658"/>
                  <a:pt x="9097" y="2768"/>
                </a:cubicBezTo>
                <a:cubicBezTo>
                  <a:pt x="9762" y="2893"/>
                  <a:pt x="9605" y="3231"/>
                  <a:pt x="9605" y="3231"/>
                </a:cubicBezTo>
                <a:lnTo>
                  <a:pt x="9184" y="10969"/>
                </a:lnTo>
                <a:cubicBezTo>
                  <a:pt x="73" y="10969"/>
                  <a:pt x="3267" y="13371"/>
                  <a:pt x="3267" y="14644"/>
                </a:cubicBezTo>
                <a:cubicBezTo>
                  <a:pt x="3267" y="16125"/>
                  <a:pt x="0" y="16842"/>
                  <a:pt x="0" y="19030"/>
                </a:cubicBezTo>
                <a:cubicBezTo>
                  <a:pt x="0" y="21450"/>
                  <a:pt x="6471" y="21600"/>
                  <a:pt x="10800" y="21600"/>
                </a:cubicBezTo>
                <a:cubicBezTo>
                  <a:pt x="15129" y="21600"/>
                  <a:pt x="21600" y="21450"/>
                  <a:pt x="21600" y="19030"/>
                </a:cubicBezTo>
                <a:cubicBezTo>
                  <a:pt x="21600" y="16842"/>
                  <a:pt x="18333" y="16125"/>
                  <a:pt x="18333" y="14644"/>
                </a:cubicBezTo>
                <a:cubicBezTo>
                  <a:pt x="18333" y="13371"/>
                  <a:pt x="21527" y="10969"/>
                  <a:pt x="12416" y="10969"/>
                </a:cubicBezTo>
                <a:lnTo>
                  <a:pt x="11995" y="3231"/>
                </a:lnTo>
                <a:cubicBezTo>
                  <a:pt x="11995" y="3231"/>
                  <a:pt x="11838" y="2893"/>
                  <a:pt x="12503" y="2768"/>
                </a:cubicBezTo>
                <a:cubicBezTo>
                  <a:pt x="12529" y="2658"/>
                  <a:pt x="12556" y="2495"/>
                  <a:pt x="12581" y="2302"/>
                </a:cubicBezTo>
                <a:lnTo>
                  <a:pt x="13020" y="2302"/>
                </a:lnTo>
                <a:cubicBezTo>
                  <a:pt x="13047" y="2370"/>
                  <a:pt x="13118" y="2428"/>
                  <a:pt x="13211" y="2468"/>
                </a:cubicBezTo>
                <a:lnTo>
                  <a:pt x="13780" y="2468"/>
                </a:lnTo>
                <a:cubicBezTo>
                  <a:pt x="13902" y="2416"/>
                  <a:pt x="13980" y="2333"/>
                  <a:pt x="13980" y="2238"/>
                </a:cubicBezTo>
                <a:cubicBezTo>
                  <a:pt x="13980" y="2144"/>
                  <a:pt x="13902" y="2060"/>
                  <a:pt x="13780" y="2008"/>
                </a:cubicBezTo>
                <a:lnTo>
                  <a:pt x="13211" y="2008"/>
                </a:lnTo>
                <a:cubicBezTo>
                  <a:pt x="13118" y="2048"/>
                  <a:pt x="13047" y="2107"/>
                  <a:pt x="13020" y="2174"/>
                </a:cubicBezTo>
                <a:lnTo>
                  <a:pt x="12594" y="2174"/>
                </a:lnTo>
                <a:cubicBezTo>
                  <a:pt x="12617" y="1985"/>
                  <a:pt x="12643" y="1775"/>
                  <a:pt x="12664" y="1562"/>
                </a:cubicBezTo>
                <a:lnTo>
                  <a:pt x="13111" y="1562"/>
                </a:lnTo>
                <a:cubicBezTo>
                  <a:pt x="13138" y="1630"/>
                  <a:pt x="13205" y="1689"/>
                  <a:pt x="13298" y="1728"/>
                </a:cubicBezTo>
                <a:lnTo>
                  <a:pt x="13867" y="1728"/>
                </a:lnTo>
                <a:cubicBezTo>
                  <a:pt x="13989" y="1676"/>
                  <a:pt x="14067" y="1593"/>
                  <a:pt x="14067" y="1498"/>
                </a:cubicBezTo>
                <a:cubicBezTo>
                  <a:pt x="14067" y="1404"/>
                  <a:pt x="13989" y="1320"/>
                  <a:pt x="13867" y="1268"/>
                </a:cubicBezTo>
                <a:lnTo>
                  <a:pt x="13298" y="1268"/>
                </a:lnTo>
                <a:cubicBezTo>
                  <a:pt x="13205" y="1308"/>
                  <a:pt x="13138" y="1365"/>
                  <a:pt x="13111" y="1433"/>
                </a:cubicBezTo>
                <a:lnTo>
                  <a:pt x="12677" y="1433"/>
                </a:lnTo>
                <a:cubicBezTo>
                  <a:pt x="12697" y="1222"/>
                  <a:pt x="12713" y="1014"/>
                  <a:pt x="12729" y="822"/>
                </a:cubicBezTo>
                <a:lnTo>
                  <a:pt x="13198" y="822"/>
                </a:lnTo>
                <a:cubicBezTo>
                  <a:pt x="13225" y="890"/>
                  <a:pt x="13292" y="947"/>
                  <a:pt x="13385" y="987"/>
                </a:cubicBezTo>
                <a:lnTo>
                  <a:pt x="13954" y="987"/>
                </a:lnTo>
                <a:cubicBezTo>
                  <a:pt x="14076" y="935"/>
                  <a:pt x="14158" y="851"/>
                  <a:pt x="14158" y="757"/>
                </a:cubicBezTo>
                <a:cubicBezTo>
                  <a:pt x="14158" y="662"/>
                  <a:pt x="14076" y="578"/>
                  <a:pt x="13954" y="527"/>
                </a:cubicBezTo>
                <a:lnTo>
                  <a:pt x="13385" y="527"/>
                </a:lnTo>
                <a:cubicBezTo>
                  <a:pt x="13292" y="566"/>
                  <a:pt x="13225" y="625"/>
                  <a:pt x="13198" y="693"/>
                </a:cubicBezTo>
                <a:lnTo>
                  <a:pt x="12742" y="693"/>
                </a:lnTo>
                <a:cubicBezTo>
                  <a:pt x="12774" y="293"/>
                  <a:pt x="12794" y="0"/>
                  <a:pt x="12794" y="0"/>
                </a:cubicBezTo>
                <a:lnTo>
                  <a:pt x="10800" y="0"/>
                </a:lnTo>
                <a:lnTo>
                  <a:pt x="8806" y="0"/>
                </a:lnTo>
                <a:close/>
                <a:moveTo>
                  <a:pt x="10800" y="12998"/>
                </a:moveTo>
                <a:cubicBezTo>
                  <a:pt x="12466" y="12998"/>
                  <a:pt x="13815" y="13519"/>
                  <a:pt x="13815" y="14162"/>
                </a:cubicBezTo>
                <a:cubicBezTo>
                  <a:pt x="13815" y="14806"/>
                  <a:pt x="12465" y="15328"/>
                  <a:pt x="10800" y="15328"/>
                </a:cubicBezTo>
                <a:cubicBezTo>
                  <a:pt x="9135" y="15328"/>
                  <a:pt x="7785" y="14806"/>
                  <a:pt x="7785" y="14162"/>
                </a:cubicBezTo>
                <a:cubicBezTo>
                  <a:pt x="7785" y="13519"/>
                  <a:pt x="9134" y="12998"/>
                  <a:pt x="10800" y="12998"/>
                </a:cubicBez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officeArt object" descr="Microphone">
            <a:extLst>
              <a:ext uri="{FF2B5EF4-FFF2-40B4-BE49-F238E27FC236}">
                <a16:creationId xmlns:a16="http://schemas.microsoft.com/office/drawing/2014/main" id="{5D5B3D92-834D-4E4F-B5A5-1699DEA2F785}"/>
              </a:ext>
            </a:extLst>
          </p:cNvPr>
          <p:cNvSpPr/>
          <p:nvPr/>
        </p:nvSpPr>
        <p:spPr>
          <a:xfrm>
            <a:off x="1468117" y="3065303"/>
            <a:ext cx="213995" cy="64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7" y="0"/>
                </a:moveTo>
                <a:cubicBezTo>
                  <a:pt x="6202" y="0"/>
                  <a:pt x="2346" y="1039"/>
                  <a:pt x="1265" y="2442"/>
                </a:cubicBezTo>
                <a:lnTo>
                  <a:pt x="20335" y="2442"/>
                </a:lnTo>
                <a:cubicBezTo>
                  <a:pt x="19254" y="1039"/>
                  <a:pt x="15393" y="0"/>
                  <a:pt x="10797" y="0"/>
                </a:cubicBezTo>
                <a:close/>
                <a:moveTo>
                  <a:pt x="0" y="2803"/>
                </a:moveTo>
                <a:lnTo>
                  <a:pt x="0" y="3697"/>
                </a:lnTo>
                <a:lnTo>
                  <a:pt x="21600" y="3697"/>
                </a:lnTo>
                <a:lnTo>
                  <a:pt x="21600" y="2803"/>
                </a:lnTo>
                <a:lnTo>
                  <a:pt x="0" y="2803"/>
                </a:lnTo>
                <a:close/>
                <a:moveTo>
                  <a:pt x="1281" y="4060"/>
                </a:moveTo>
                <a:cubicBezTo>
                  <a:pt x="1839" y="4766"/>
                  <a:pt x="3100" y="5378"/>
                  <a:pt x="4805" y="5810"/>
                </a:cubicBezTo>
                <a:lnTo>
                  <a:pt x="16795" y="5810"/>
                </a:lnTo>
                <a:cubicBezTo>
                  <a:pt x="18500" y="5378"/>
                  <a:pt x="19756" y="4766"/>
                  <a:pt x="20314" y="4060"/>
                </a:cubicBezTo>
                <a:lnTo>
                  <a:pt x="1281" y="4060"/>
                </a:lnTo>
                <a:close/>
                <a:moveTo>
                  <a:pt x="3795" y="6218"/>
                </a:moveTo>
                <a:lnTo>
                  <a:pt x="6290" y="21600"/>
                </a:lnTo>
                <a:lnTo>
                  <a:pt x="15305" y="21600"/>
                </a:lnTo>
                <a:lnTo>
                  <a:pt x="17799" y="6218"/>
                </a:lnTo>
                <a:lnTo>
                  <a:pt x="3795" y="6218"/>
                </a:ln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officeArt object" descr="Electric Guitar">
            <a:extLst>
              <a:ext uri="{FF2B5EF4-FFF2-40B4-BE49-F238E27FC236}">
                <a16:creationId xmlns:a16="http://schemas.microsoft.com/office/drawing/2014/main" id="{06F275A1-1F79-4AAF-B0BD-39B37E8EA466}"/>
              </a:ext>
            </a:extLst>
          </p:cNvPr>
          <p:cNvSpPr/>
          <p:nvPr/>
        </p:nvSpPr>
        <p:spPr>
          <a:xfrm>
            <a:off x="6672399" y="3065303"/>
            <a:ext cx="488950" cy="1520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4" extrusionOk="0">
                <a:moveTo>
                  <a:pt x="13082" y="3"/>
                </a:moveTo>
                <a:cubicBezTo>
                  <a:pt x="12358" y="26"/>
                  <a:pt x="11675" y="170"/>
                  <a:pt x="11429" y="448"/>
                </a:cubicBezTo>
                <a:cubicBezTo>
                  <a:pt x="11396" y="485"/>
                  <a:pt x="11344" y="539"/>
                  <a:pt x="11277" y="609"/>
                </a:cubicBezTo>
                <a:lnTo>
                  <a:pt x="10795" y="560"/>
                </a:lnTo>
                <a:cubicBezTo>
                  <a:pt x="10812" y="501"/>
                  <a:pt x="10793" y="447"/>
                  <a:pt x="10742" y="404"/>
                </a:cubicBezTo>
                <a:lnTo>
                  <a:pt x="10155" y="345"/>
                </a:lnTo>
                <a:cubicBezTo>
                  <a:pt x="9987" y="383"/>
                  <a:pt x="9851" y="448"/>
                  <a:pt x="9767" y="523"/>
                </a:cubicBezTo>
                <a:cubicBezTo>
                  <a:pt x="9683" y="598"/>
                  <a:pt x="9700" y="674"/>
                  <a:pt x="9767" y="738"/>
                </a:cubicBezTo>
                <a:lnTo>
                  <a:pt x="10354" y="797"/>
                </a:lnTo>
                <a:cubicBezTo>
                  <a:pt x="10488" y="770"/>
                  <a:pt x="10590" y="726"/>
                  <a:pt x="10674" y="673"/>
                </a:cubicBezTo>
                <a:lnTo>
                  <a:pt x="11162" y="721"/>
                </a:lnTo>
                <a:cubicBezTo>
                  <a:pt x="11061" y="834"/>
                  <a:pt x="10925" y="973"/>
                  <a:pt x="10774" y="1129"/>
                </a:cubicBezTo>
                <a:lnTo>
                  <a:pt x="10291" y="1082"/>
                </a:lnTo>
                <a:cubicBezTo>
                  <a:pt x="10308" y="1023"/>
                  <a:pt x="10289" y="969"/>
                  <a:pt x="10239" y="926"/>
                </a:cubicBezTo>
                <a:lnTo>
                  <a:pt x="9651" y="867"/>
                </a:lnTo>
                <a:cubicBezTo>
                  <a:pt x="9483" y="905"/>
                  <a:pt x="9347" y="968"/>
                  <a:pt x="9263" y="1043"/>
                </a:cubicBezTo>
                <a:cubicBezTo>
                  <a:pt x="9196" y="1119"/>
                  <a:pt x="9196" y="1194"/>
                  <a:pt x="9263" y="1258"/>
                </a:cubicBezTo>
                <a:lnTo>
                  <a:pt x="9851" y="1317"/>
                </a:lnTo>
                <a:cubicBezTo>
                  <a:pt x="9985" y="1290"/>
                  <a:pt x="10087" y="1248"/>
                  <a:pt x="10171" y="1195"/>
                </a:cubicBezTo>
                <a:lnTo>
                  <a:pt x="10658" y="1243"/>
                </a:lnTo>
                <a:cubicBezTo>
                  <a:pt x="10541" y="1372"/>
                  <a:pt x="10405" y="1506"/>
                  <a:pt x="10270" y="1651"/>
                </a:cubicBezTo>
                <a:lnTo>
                  <a:pt x="9788" y="1602"/>
                </a:lnTo>
                <a:cubicBezTo>
                  <a:pt x="9804" y="1543"/>
                  <a:pt x="9786" y="1489"/>
                  <a:pt x="9735" y="1446"/>
                </a:cubicBezTo>
                <a:lnTo>
                  <a:pt x="9148" y="1388"/>
                </a:lnTo>
                <a:cubicBezTo>
                  <a:pt x="8980" y="1425"/>
                  <a:pt x="8844" y="1490"/>
                  <a:pt x="8760" y="1565"/>
                </a:cubicBezTo>
                <a:cubicBezTo>
                  <a:pt x="8692" y="1641"/>
                  <a:pt x="8692" y="1716"/>
                  <a:pt x="8760" y="1780"/>
                </a:cubicBezTo>
                <a:lnTo>
                  <a:pt x="9347" y="1839"/>
                </a:lnTo>
                <a:cubicBezTo>
                  <a:pt x="9481" y="1812"/>
                  <a:pt x="9583" y="1768"/>
                  <a:pt x="9667" y="1715"/>
                </a:cubicBezTo>
                <a:lnTo>
                  <a:pt x="10155" y="1763"/>
                </a:lnTo>
                <a:cubicBezTo>
                  <a:pt x="10021" y="1898"/>
                  <a:pt x="9884" y="2037"/>
                  <a:pt x="9767" y="2171"/>
                </a:cubicBezTo>
                <a:lnTo>
                  <a:pt x="9284" y="2123"/>
                </a:lnTo>
                <a:cubicBezTo>
                  <a:pt x="9301" y="2063"/>
                  <a:pt x="9282" y="2011"/>
                  <a:pt x="9232" y="1968"/>
                </a:cubicBezTo>
                <a:lnTo>
                  <a:pt x="8644" y="1908"/>
                </a:lnTo>
                <a:cubicBezTo>
                  <a:pt x="8476" y="1945"/>
                  <a:pt x="8340" y="2010"/>
                  <a:pt x="8256" y="2086"/>
                </a:cubicBezTo>
                <a:cubicBezTo>
                  <a:pt x="8172" y="2161"/>
                  <a:pt x="8189" y="2236"/>
                  <a:pt x="8256" y="2300"/>
                </a:cubicBezTo>
                <a:lnTo>
                  <a:pt x="8844" y="2359"/>
                </a:lnTo>
                <a:cubicBezTo>
                  <a:pt x="8978" y="2332"/>
                  <a:pt x="9080" y="2290"/>
                  <a:pt x="9163" y="2237"/>
                </a:cubicBezTo>
                <a:lnTo>
                  <a:pt x="9651" y="2284"/>
                </a:lnTo>
                <a:cubicBezTo>
                  <a:pt x="9517" y="2423"/>
                  <a:pt x="9381" y="2564"/>
                  <a:pt x="9263" y="2693"/>
                </a:cubicBezTo>
                <a:lnTo>
                  <a:pt x="8796" y="2644"/>
                </a:lnTo>
                <a:cubicBezTo>
                  <a:pt x="8813" y="2585"/>
                  <a:pt x="8794" y="2531"/>
                  <a:pt x="8744" y="2488"/>
                </a:cubicBezTo>
                <a:lnTo>
                  <a:pt x="8156" y="2430"/>
                </a:lnTo>
                <a:cubicBezTo>
                  <a:pt x="7989" y="2467"/>
                  <a:pt x="7857" y="2531"/>
                  <a:pt x="7773" y="2606"/>
                </a:cubicBezTo>
                <a:cubicBezTo>
                  <a:pt x="7690" y="2681"/>
                  <a:pt x="7706" y="2756"/>
                  <a:pt x="7773" y="2821"/>
                </a:cubicBezTo>
                <a:lnTo>
                  <a:pt x="8361" y="2881"/>
                </a:lnTo>
                <a:cubicBezTo>
                  <a:pt x="8495" y="2854"/>
                  <a:pt x="8592" y="2811"/>
                  <a:pt x="8676" y="2757"/>
                </a:cubicBezTo>
                <a:lnTo>
                  <a:pt x="9148" y="2806"/>
                </a:lnTo>
                <a:cubicBezTo>
                  <a:pt x="8997" y="2956"/>
                  <a:pt x="8860" y="3095"/>
                  <a:pt x="8760" y="3213"/>
                </a:cubicBezTo>
                <a:lnTo>
                  <a:pt x="8293" y="3165"/>
                </a:lnTo>
                <a:cubicBezTo>
                  <a:pt x="8310" y="3106"/>
                  <a:pt x="8291" y="3052"/>
                  <a:pt x="8240" y="3009"/>
                </a:cubicBezTo>
                <a:lnTo>
                  <a:pt x="7653" y="2950"/>
                </a:lnTo>
                <a:cubicBezTo>
                  <a:pt x="7485" y="2988"/>
                  <a:pt x="7354" y="3053"/>
                  <a:pt x="7270" y="3128"/>
                </a:cubicBezTo>
                <a:cubicBezTo>
                  <a:pt x="7203" y="3203"/>
                  <a:pt x="7203" y="3278"/>
                  <a:pt x="7270" y="3343"/>
                </a:cubicBezTo>
                <a:lnTo>
                  <a:pt x="7857" y="3401"/>
                </a:lnTo>
                <a:cubicBezTo>
                  <a:pt x="7992" y="3374"/>
                  <a:pt x="8088" y="3331"/>
                  <a:pt x="8172" y="3277"/>
                </a:cubicBezTo>
                <a:lnTo>
                  <a:pt x="8644" y="3326"/>
                </a:lnTo>
                <a:cubicBezTo>
                  <a:pt x="8560" y="3422"/>
                  <a:pt x="8478" y="3493"/>
                  <a:pt x="8445" y="3531"/>
                </a:cubicBezTo>
                <a:cubicBezTo>
                  <a:pt x="8176" y="3826"/>
                  <a:pt x="9264" y="3814"/>
                  <a:pt x="9331" y="4056"/>
                </a:cubicBezTo>
                <a:lnTo>
                  <a:pt x="8896" y="12804"/>
                </a:lnTo>
                <a:cubicBezTo>
                  <a:pt x="8879" y="13057"/>
                  <a:pt x="8242" y="13267"/>
                  <a:pt x="7454" y="13272"/>
                </a:cubicBezTo>
                <a:cubicBezTo>
                  <a:pt x="7437" y="13272"/>
                  <a:pt x="7434" y="13272"/>
                  <a:pt x="7417" y="13272"/>
                </a:cubicBezTo>
                <a:cubicBezTo>
                  <a:pt x="5889" y="13272"/>
                  <a:pt x="4448" y="12884"/>
                  <a:pt x="4448" y="11923"/>
                </a:cubicBezTo>
                <a:cubicBezTo>
                  <a:pt x="4448" y="11306"/>
                  <a:pt x="1427" y="11526"/>
                  <a:pt x="1427" y="12858"/>
                </a:cubicBezTo>
                <a:cubicBezTo>
                  <a:pt x="1427" y="14190"/>
                  <a:pt x="3273" y="14760"/>
                  <a:pt x="3273" y="15608"/>
                </a:cubicBezTo>
                <a:cubicBezTo>
                  <a:pt x="3273" y="16629"/>
                  <a:pt x="0" y="17932"/>
                  <a:pt x="0" y="19119"/>
                </a:cubicBezTo>
                <a:cubicBezTo>
                  <a:pt x="0" y="20306"/>
                  <a:pt x="3188" y="21365"/>
                  <a:pt x="10674" y="21462"/>
                </a:cubicBezTo>
                <a:cubicBezTo>
                  <a:pt x="18261" y="21564"/>
                  <a:pt x="21600" y="20999"/>
                  <a:pt x="21600" y="19334"/>
                </a:cubicBezTo>
                <a:cubicBezTo>
                  <a:pt x="21600" y="17669"/>
                  <a:pt x="18495" y="17010"/>
                  <a:pt x="18495" y="16011"/>
                </a:cubicBezTo>
                <a:cubicBezTo>
                  <a:pt x="18495" y="15292"/>
                  <a:pt x="20142" y="15076"/>
                  <a:pt x="20142" y="14002"/>
                </a:cubicBezTo>
                <a:cubicBezTo>
                  <a:pt x="20142" y="12928"/>
                  <a:pt x="18565" y="12939"/>
                  <a:pt x="18196" y="12982"/>
                </a:cubicBezTo>
                <a:cubicBezTo>
                  <a:pt x="16786" y="13138"/>
                  <a:pt x="18011" y="14071"/>
                  <a:pt x="15426" y="14232"/>
                </a:cubicBezTo>
                <a:cubicBezTo>
                  <a:pt x="15410" y="14232"/>
                  <a:pt x="15391" y="14234"/>
                  <a:pt x="15374" y="14239"/>
                </a:cubicBezTo>
                <a:cubicBezTo>
                  <a:pt x="14065" y="14320"/>
                  <a:pt x="12857" y="13997"/>
                  <a:pt x="12840" y="13573"/>
                </a:cubicBezTo>
                <a:lnTo>
                  <a:pt x="12321" y="4046"/>
                </a:lnTo>
                <a:cubicBezTo>
                  <a:pt x="12304" y="3847"/>
                  <a:pt x="12874" y="3622"/>
                  <a:pt x="13764" y="3482"/>
                </a:cubicBezTo>
                <a:cubicBezTo>
                  <a:pt x="14502" y="3369"/>
                  <a:pt x="14955" y="3117"/>
                  <a:pt x="14855" y="2859"/>
                </a:cubicBezTo>
                <a:cubicBezTo>
                  <a:pt x="14586" y="2134"/>
                  <a:pt x="13308" y="1812"/>
                  <a:pt x="13459" y="1565"/>
                </a:cubicBezTo>
                <a:cubicBezTo>
                  <a:pt x="13594" y="1345"/>
                  <a:pt x="14906" y="1333"/>
                  <a:pt x="15258" y="807"/>
                </a:cubicBezTo>
                <a:cubicBezTo>
                  <a:pt x="15615" y="256"/>
                  <a:pt x="14288" y="-36"/>
                  <a:pt x="13082" y="3"/>
                </a:cubicBez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officeArt object" descr="Microphone">
            <a:extLst>
              <a:ext uri="{FF2B5EF4-FFF2-40B4-BE49-F238E27FC236}">
                <a16:creationId xmlns:a16="http://schemas.microsoft.com/office/drawing/2014/main" id="{A4722392-68EB-4686-9A29-FA1C870273B0}"/>
              </a:ext>
            </a:extLst>
          </p:cNvPr>
          <p:cNvSpPr/>
          <p:nvPr/>
        </p:nvSpPr>
        <p:spPr>
          <a:xfrm>
            <a:off x="7319967" y="3876838"/>
            <a:ext cx="213995" cy="64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7" y="0"/>
                </a:moveTo>
                <a:cubicBezTo>
                  <a:pt x="6202" y="0"/>
                  <a:pt x="2346" y="1039"/>
                  <a:pt x="1265" y="2442"/>
                </a:cubicBezTo>
                <a:lnTo>
                  <a:pt x="20335" y="2442"/>
                </a:lnTo>
                <a:cubicBezTo>
                  <a:pt x="19254" y="1039"/>
                  <a:pt x="15393" y="0"/>
                  <a:pt x="10797" y="0"/>
                </a:cubicBezTo>
                <a:close/>
                <a:moveTo>
                  <a:pt x="0" y="2803"/>
                </a:moveTo>
                <a:lnTo>
                  <a:pt x="0" y="3697"/>
                </a:lnTo>
                <a:lnTo>
                  <a:pt x="21600" y="3697"/>
                </a:lnTo>
                <a:lnTo>
                  <a:pt x="21600" y="2803"/>
                </a:lnTo>
                <a:lnTo>
                  <a:pt x="0" y="2803"/>
                </a:lnTo>
                <a:close/>
                <a:moveTo>
                  <a:pt x="1281" y="4060"/>
                </a:moveTo>
                <a:cubicBezTo>
                  <a:pt x="1839" y="4766"/>
                  <a:pt x="3100" y="5378"/>
                  <a:pt x="4805" y="5810"/>
                </a:cubicBezTo>
                <a:lnTo>
                  <a:pt x="16795" y="5810"/>
                </a:lnTo>
                <a:cubicBezTo>
                  <a:pt x="18500" y="5378"/>
                  <a:pt x="19756" y="4766"/>
                  <a:pt x="20314" y="4060"/>
                </a:cubicBezTo>
                <a:lnTo>
                  <a:pt x="1281" y="4060"/>
                </a:lnTo>
                <a:close/>
                <a:moveTo>
                  <a:pt x="3795" y="6218"/>
                </a:moveTo>
                <a:lnTo>
                  <a:pt x="6290" y="21600"/>
                </a:lnTo>
                <a:lnTo>
                  <a:pt x="15305" y="21600"/>
                </a:lnTo>
                <a:lnTo>
                  <a:pt x="17799" y="6218"/>
                </a:lnTo>
                <a:lnTo>
                  <a:pt x="3795" y="6218"/>
                </a:ln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officeArt object" descr="Keyboard (Mark)…">
            <a:extLst>
              <a:ext uri="{FF2B5EF4-FFF2-40B4-BE49-F238E27FC236}">
                <a16:creationId xmlns:a16="http://schemas.microsoft.com/office/drawing/2014/main" id="{1B1A4337-9AD4-4CDF-83F8-12EB0A9820B0}"/>
              </a:ext>
            </a:extLst>
          </p:cNvPr>
          <p:cNvSpPr txBox="1"/>
          <p:nvPr/>
        </p:nvSpPr>
        <p:spPr>
          <a:xfrm>
            <a:off x="1123949" y="3774573"/>
            <a:ext cx="2190750" cy="8032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t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u="sng" dirty="0">
                <a:solidFill>
                  <a:srgbClr val="000000"/>
                </a:solidFill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Guitar </a:t>
            </a:r>
            <a:r>
              <a:rPr lang="en-US" sz="1100" b="1" u="sng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(Mitch)</a:t>
            </a:r>
            <a:endParaRPr lang="en-US" sz="110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1450" indent="-171450">
              <a:buFontTx/>
              <a:buChar char="-"/>
            </a:pPr>
            <a:r>
              <a:rPr lang="en-US" sz="1100" dirty="0">
                <a:solidFill>
                  <a:srgbClr val="000000"/>
                </a:solidFill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Kemper</a:t>
            </a:r>
          </a:p>
          <a:p>
            <a:r>
              <a:rPr lang="en-US" sz="1100" dirty="0">
                <a:solidFill>
                  <a:srgbClr val="000000"/>
                </a:solidFill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- QLXD Wireless Guitar</a:t>
            </a:r>
            <a:endParaRPr lang="en-US" sz="110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-Shure PSM 300 IEM or Wedge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- Vocal mic</a:t>
            </a:r>
          </a:p>
        </p:txBody>
      </p:sp>
      <p:sp>
        <p:nvSpPr>
          <p:cNvPr id="21" name="officeArt object" descr="Frontman (Patrick)…">
            <a:extLst>
              <a:ext uri="{FF2B5EF4-FFF2-40B4-BE49-F238E27FC236}">
                <a16:creationId xmlns:a16="http://schemas.microsoft.com/office/drawing/2014/main" id="{19640E4C-305D-4AA9-8D06-7BAF3C6CC8EB}"/>
              </a:ext>
            </a:extLst>
          </p:cNvPr>
          <p:cNvSpPr txBox="1"/>
          <p:nvPr/>
        </p:nvSpPr>
        <p:spPr>
          <a:xfrm>
            <a:off x="3000695" y="5800929"/>
            <a:ext cx="2484120" cy="79565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t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u="sng" dirty="0">
                <a:solidFill>
                  <a:srgbClr val="000000"/>
                </a:solidFill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Lead Singer</a:t>
            </a:r>
            <a:r>
              <a:rPr lang="en-US" sz="1100" b="1" u="sng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 (Patrick)</a:t>
            </a:r>
            <a:endParaRPr lang="en-US" sz="110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-Shure QLXD for acoustic guitar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-Shure QLXD for wireless vocal</a:t>
            </a:r>
            <a:r>
              <a:rPr lang="en-US" sz="1100" i="1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1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mic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-Shure PSM300 IEM’s or Wedge</a:t>
            </a:r>
          </a:p>
        </p:txBody>
      </p:sp>
      <p:sp>
        <p:nvSpPr>
          <p:cNvPr id="22" name="officeArt object" descr="Electric Guitar 2 (Steve)…">
            <a:extLst>
              <a:ext uri="{FF2B5EF4-FFF2-40B4-BE49-F238E27FC236}">
                <a16:creationId xmlns:a16="http://schemas.microsoft.com/office/drawing/2014/main" id="{F7E58D94-FA9B-47D4-A96E-1D1E1526F84E}"/>
              </a:ext>
            </a:extLst>
          </p:cNvPr>
          <p:cNvSpPr txBox="1"/>
          <p:nvPr/>
        </p:nvSpPr>
        <p:spPr>
          <a:xfrm>
            <a:off x="6427790" y="4665747"/>
            <a:ext cx="2924175" cy="8985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t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Electric Guitar  (Steve)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-Will have amp cabinet on stage that will need to be </a:t>
            </a:r>
            <a:r>
              <a:rPr lang="en-US" sz="1100" dirty="0" err="1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mic’d</a:t>
            </a:r>
            <a:endParaRPr lang="en-US" sz="110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-Vocal mic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ln>
                  <a:noFill/>
                </a:ln>
                <a:solidFill>
                  <a:srgbClr val="000000"/>
                </a:solidFill>
                <a:effectLst/>
                <a:latin typeface="Helvetica Neue"/>
                <a:ea typeface="Arial Unicode MS" panose="020B0604020202020204" pitchFamily="34" charset="-128"/>
                <a:cs typeface="Arial Unicode MS" panose="020B0604020202020204" pitchFamily="34" charset="-128"/>
              </a:rPr>
              <a:t>-Shure PSM300 IEM’s or Wedge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7FF934B-167A-4007-8A14-1F2CDA1EE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096" y="5115010"/>
            <a:ext cx="213378" cy="646232"/>
          </a:xfrm>
          <a:prstGeom prst="rect">
            <a:avLst/>
          </a:prstGeom>
        </p:spPr>
      </p:pic>
      <p:sp>
        <p:nvSpPr>
          <p:cNvPr id="24" name="officeArt object" descr="Microphone">
            <a:extLst>
              <a:ext uri="{FF2B5EF4-FFF2-40B4-BE49-F238E27FC236}">
                <a16:creationId xmlns:a16="http://schemas.microsoft.com/office/drawing/2014/main" id="{48FFFD77-029D-4647-8522-3C9073637B5E}"/>
              </a:ext>
            </a:extLst>
          </p:cNvPr>
          <p:cNvSpPr/>
          <p:nvPr/>
        </p:nvSpPr>
        <p:spPr>
          <a:xfrm>
            <a:off x="7303598" y="1274875"/>
            <a:ext cx="213995" cy="64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7" y="0"/>
                </a:moveTo>
                <a:cubicBezTo>
                  <a:pt x="6202" y="0"/>
                  <a:pt x="2346" y="1039"/>
                  <a:pt x="1265" y="2442"/>
                </a:cubicBezTo>
                <a:lnTo>
                  <a:pt x="20335" y="2442"/>
                </a:lnTo>
                <a:cubicBezTo>
                  <a:pt x="19254" y="1039"/>
                  <a:pt x="15393" y="0"/>
                  <a:pt x="10797" y="0"/>
                </a:cubicBezTo>
                <a:close/>
                <a:moveTo>
                  <a:pt x="0" y="2803"/>
                </a:moveTo>
                <a:lnTo>
                  <a:pt x="0" y="3697"/>
                </a:lnTo>
                <a:lnTo>
                  <a:pt x="21600" y="3697"/>
                </a:lnTo>
                <a:lnTo>
                  <a:pt x="21600" y="2803"/>
                </a:lnTo>
                <a:lnTo>
                  <a:pt x="0" y="2803"/>
                </a:lnTo>
                <a:close/>
                <a:moveTo>
                  <a:pt x="1281" y="4060"/>
                </a:moveTo>
                <a:cubicBezTo>
                  <a:pt x="1839" y="4766"/>
                  <a:pt x="3100" y="5378"/>
                  <a:pt x="4805" y="5810"/>
                </a:cubicBezTo>
                <a:lnTo>
                  <a:pt x="16795" y="5810"/>
                </a:lnTo>
                <a:cubicBezTo>
                  <a:pt x="18500" y="5378"/>
                  <a:pt x="19756" y="4766"/>
                  <a:pt x="20314" y="4060"/>
                </a:cubicBezTo>
                <a:lnTo>
                  <a:pt x="1281" y="4060"/>
                </a:lnTo>
                <a:close/>
                <a:moveTo>
                  <a:pt x="3795" y="6218"/>
                </a:moveTo>
                <a:lnTo>
                  <a:pt x="6290" y="21600"/>
                </a:lnTo>
                <a:lnTo>
                  <a:pt x="15305" y="21600"/>
                </a:lnTo>
                <a:lnTo>
                  <a:pt x="17799" y="6218"/>
                </a:lnTo>
                <a:lnTo>
                  <a:pt x="3795" y="6218"/>
                </a:ln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D38D92CF-9E64-4744-99BC-D00CD5F3A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4" b="89362" l="9244" r="94118">
                        <a14:foregroundMark x1="72269" y1="71277" x2="72269" y2="71277"/>
                        <a14:foregroundMark x1="35294" y1="69149" x2="39496" y2="68085"/>
                        <a14:foregroundMark x1="64706" y1="73404" x2="64706" y2="73404"/>
                        <a14:foregroundMark x1="94118" y1="71277" x2="94118" y2="71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83" y="4891869"/>
            <a:ext cx="1133633" cy="8954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09D527D-AC0C-4CED-92EB-F159C288FDBA}"/>
              </a:ext>
            </a:extLst>
          </p:cNvPr>
          <p:cNvSpPr txBox="1"/>
          <p:nvPr/>
        </p:nvSpPr>
        <p:spPr>
          <a:xfrm>
            <a:off x="2603863" y="120862"/>
            <a:ext cx="403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PHT &amp; The Honky </a:t>
            </a:r>
            <a:r>
              <a:rPr lang="en-US" b="1" dirty="0" err="1"/>
              <a:t>Tonk</a:t>
            </a:r>
            <a:r>
              <a:rPr lang="en-US" b="1" dirty="0"/>
              <a:t> Nights Stage Plot</a:t>
            </a:r>
          </a:p>
        </p:txBody>
      </p:sp>
      <p:sp>
        <p:nvSpPr>
          <p:cNvPr id="29" name="officeArt object" descr="Electric Guitar">
            <a:extLst>
              <a:ext uri="{FF2B5EF4-FFF2-40B4-BE49-F238E27FC236}">
                <a16:creationId xmlns:a16="http://schemas.microsoft.com/office/drawing/2014/main" id="{66FA570F-B5A5-49A9-8F20-EC02C9965651}"/>
              </a:ext>
            </a:extLst>
          </p:cNvPr>
          <p:cNvSpPr/>
          <p:nvPr/>
        </p:nvSpPr>
        <p:spPr>
          <a:xfrm>
            <a:off x="5921338" y="545941"/>
            <a:ext cx="488950" cy="1520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4" extrusionOk="0">
                <a:moveTo>
                  <a:pt x="13082" y="3"/>
                </a:moveTo>
                <a:cubicBezTo>
                  <a:pt x="12358" y="26"/>
                  <a:pt x="11675" y="170"/>
                  <a:pt x="11429" y="448"/>
                </a:cubicBezTo>
                <a:cubicBezTo>
                  <a:pt x="11396" y="485"/>
                  <a:pt x="11344" y="539"/>
                  <a:pt x="11277" y="609"/>
                </a:cubicBezTo>
                <a:lnTo>
                  <a:pt x="10795" y="560"/>
                </a:lnTo>
                <a:cubicBezTo>
                  <a:pt x="10812" y="501"/>
                  <a:pt x="10793" y="447"/>
                  <a:pt x="10742" y="404"/>
                </a:cubicBezTo>
                <a:lnTo>
                  <a:pt x="10155" y="345"/>
                </a:lnTo>
                <a:cubicBezTo>
                  <a:pt x="9987" y="383"/>
                  <a:pt x="9851" y="448"/>
                  <a:pt x="9767" y="523"/>
                </a:cubicBezTo>
                <a:cubicBezTo>
                  <a:pt x="9683" y="598"/>
                  <a:pt x="9700" y="674"/>
                  <a:pt x="9767" y="738"/>
                </a:cubicBezTo>
                <a:lnTo>
                  <a:pt x="10354" y="797"/>
                </a:lnTo>
                <a:cubicBezTo>
                  <a:pt x="10488" y="770"/>
                  <a:pt x="10590" y="726"/>
                  <a:pt x="10674" y="673"/>
                </a:cubicBezTo>
                <a:lnTo>
                  <a:pt x="11162" y="721"/>
                </a:lnTo>
                <a:cubicBezTo>
                  <a:pt x="11061" y="834"/>
                  <a:pt x="10925" y="973"/>
                  <a:pt x="10774" y="1129"/>
                </a:cubicBezTo>
                <a:lnTo>
                  <a:pt x="10291" y="1082"/>
                </a:lnTo>
                <a:cubicBezTo>
                  <a:pt x="10308" y="1023"/>
                  <a:pt x="10289" y="969"/>
                  <a:pt x="10239" y="926"/>
                </a:cubicBezTo>
                <a:lnTo>
                  <a:pt x="9651" y="867"/>
                </a:lnTo>
                <a:cubicBezTo>
                  <a:pt x="9483" y="905"/>
                  <a:pt x="9347" y="968"/>
                  <a:pt x="9263" y="1043"/>
                </a:cubicBezTo>
                <a:cubicBezTo>
                  <a:pt x="9196" y="1119"/>
                  <a:pt x="9196" y="1194"/>
                  <a:pt x="9263" y="1258"/>
                </a:cubicBezTo>
                <a:lnTo>
                  <a:pt x="9851" y="1317"/>
                </a:lnTo>
                <a:cubicBezTo>
                  <a:pt x="9985" y="1290"/>
                  <a:pt x="10087" y="1248"/>
                  <a:pt x="10171" y="1195"/>
                </a:cubicBezTo>
                <a:lnTo>
                  <a:pt x="10658" y="1243"/>
                </a:lnTo>
                <a:cubicBezTo>
                  <a:pt x="10541" y="1372"/>
                  <a:pt x="10405" y="1506"/>
                  <a:pt x="10270" y="1651"/>
                </a:cubicBezTo>
                <a:lnTo>
                  <a:pt x="9788" y="1602"/>
                </a:lnTo>
                <a:cubicBezTo>
                  <a:pt x="9804" y="1543"/>
                  <a:pt x="9786" y="1489"/>
                  <a:pt x="9735" y="1446"/>
                </a:cubicBezTo>
                <a:lnTo>
                  <a:pt x="9148" y="1388"/>
                </a:lnTo>
                <a:cubicBezTo>
                  <a:pt x="8980" y="1425"/>
                  <a:pt x="8844" y="1490"/>
                  <a:pt x="8760" y="1565"/>
                </a:cubicBezTo>
                <a:cubicBezTo>
                  <a:pt x="8692" y="1641"/>
                  <a:pt x="8692" y="1716"/>
                  <a:pt x="8760" y="1780"/>
                </a:cubicBezTo>
                <a:lnTo>
                  <a:pt x="9347" y="1839"/>
                </a:lnTo>
                <a:cubicBezTo>
                  <a:pt x="9481" y="1812"/>
                  <a:pt x="9583" y="1768"/>
                  <a:pt x="9667" y="1715"/>
                </a:cubicBezTo>
                <a:lnTo>
                  <a:pt x="10155" y="1763"/>
                </a:lnTo>
                <a:cubicBezTo>
                  <a:pt x="10021" y="1898"/>
                  <a:pt x="9884" y="2037"/>
                  <a:pt x="9767" y="2171"/>
                </a:cubicBezTo>
                <a:lnTo>
                  <a:pt x="9284" y="2123"/>
                </a:lnTo>
                <a:cubicBezTo>
                  <a:pt x="9301" y="2063"/>
                  <a:pt x="9282" y="2011"/>
                  <a:pt x="9232" y="1968"/>
                </a:cubicBezTo>
                <a:lnTo>
                  <a:pt x="8644" y="1908"/>
                </a:lnTo>
                <a:cubicBezTo>
                  <a:pt x="8476" y="1945"/>
                  <a:pt x="8340" y="2010"/>
                  <a:pt x="8256" y="2086"/>
                </a:cubicBezTo>
                <a:cubicBezTo>
                  <a:pt x="8172" y="2161"/>
                  <a:pt x="8189" y="2236"/>
                  <a:pt x="8256" y="2300"/>
                </a:cubicBezTo>
                <a:lnTo>
                  <a:pt x="8844" y="2359"/>
                </a:lnTo>
                <a:cubicBezTo>
                  <a:pt x="8978" y="2332"/>
                  <a:pt x="9080" y="2290"/>
                  <a:pt x="9163" y="2237"/>
                </a:cubicBezTo>
                <a:lnTo>
                  <a:pt x="9651" y="2284"/>
                </a:lnTo>
                <a:cubicBezTo>
                  <a:pt x="9517" y="2423"/>
                  <a:pt x="9381" y="2564"/>
                  <a:pt x="9263" y="2693"/>
                </a:cubicBezTo>
                <a:lnTo>
                  <a:pt x="8796" y="2644"/>
                </a:lnTo>
                <a:cubicBezTo>
                  <a:pt x="8813" y="2585"/>
                  <a:pt x="8794" y="2531"/>
                  <a:pt x="8744" y="2488"/>
                </a:cubicBezTo>
                <a:lnTo>
                  <a:pt x="8156" y="2430"/>
                </a:lnTo>
                <a:cubicBezTo>
                  <a:pt x="7989" y="2467"/>
                  <a:pt x="7857" y="2531"/>
                  <a:pt x="7773" y="2606"/>
                </a:cubicBezTo>
                <a:cubicBezTo>
                  <a:pt x="7690" y="2681"/>
                  <a:pt x="7706" y="2756"/>
                  <a:pt x="7773" y="2821"/>
                </a:cubicBezTo>
                <a:lnTo>
                  <a:pt x="8361" y="2881"/>
                </a:lnTo>
                <a:cubicBezTo>
                  <a:pt x="8495" y="2854"/>
                  <a:pt x="8592" y="2811"/>
                  <a:pt x="8676" y="2757"/>
                </a:cubicBezTo>
                <a:lnTo>
                  <a:pt x="9148" y="2806"/>
                </a:lnTo>
                <a:cubicBezTo>
                  <a:pt x="8997" y="2956"/>
                  <a:pt x="8860" y="3095"/>
                  <a:pt x="8760" y="3213"/>
                </a:cubicBezTo>
                <a:lnTo>
                  <a:pt x="8293" y="3165"/>
                </a:lnTo>
                <a:cubicBezTo>
                  <a:pt x="8310" y="3106"/>
                  <a:pt x="8291" y="3052"/>
                  <a:pt x="8240" y="3009"/>
                </a:cubicBezTo>
                <a:lnTo>
                  <a:pt x="7653" y="2950"/>
                </a:lnTo>
                <a:cubicBezTo>
                  <a:pt x="7485" y="2988"/>
                  <a:pt x="7354" y="3053"/>
                  <a:pt x="7270" y="3128"/>
                </a:cubicBezTo>
                <a:cubicBezTo>
                  <a:pt x="7203" y="3203"/>
                  <a:pt x="7203" y="3278"/>
                  <a:pt x="7270" y="3343"/>
                </a:cubicBezTo>
                <a:lnTo>
                  <a:pt x="7857" y="3401"/>
                </a:lnTo>
                <a:cubicBezTo>
                  <a:pt x="7992" y="3374"/>
                  <a:pt x="8088" y="3331"/>
                  <a:pt x="8172" y="3277"/>
                </a:cubicBezTo>
                <a:lnTo>
                  <a:pt x="8644" y="3326"/>
                </a:lnTo>
                <a:cubicBezTo>
                  <a:pt x="8560" y="3422"/>
                  <a:pt x="8478" y="3493"/>
                  <a:pt x="8445" y="3531"/>
                </a:cubicBezTo>
                <a:cubicBezTo>
                  <a:pt x="8176" y="3826"/>
                  <a:pt x="9264" y="3814"/>
                  <a:pt x="9331" y="4056"/>
                </a:cubicBezTo>
                <a:lnTo>
                  <a:pt x="8896" y="12804"/>
                </a:lnTo>
                <a:cubicBezTo>
                  <a:pt x="8879" y="13057"/>
                  <a:pt x="8242" y="13267"/>
                  <a:pt x="7454" y="13272"/>
                </a:cubicBezTo>
                <a:cubicBezTo>
                  <a:pt x="7437" y="13272"/>
                  <a:pt x="7434" y="13272"/>
                  <a:pt x="7417" y="13272"/>
                </a:cubicBezTo>
                <a:cubicBezTo>
                  <a:pt x="5889" y="13272"/>
                  <a:pt x="4448" y="12884"/>
                  <a:pt x="4448" y="11923"/>
                </a:cubicBezTo>
                <a:cubicBezTo>
                  <a:pt x="4448" y="11306"/>
                  <a:pt x="1427" y="11526"/>
                  <a:pt x="1427" y="12858"/>
                </a:cubicBezTo>
                <a:cubicBezTo>
                  <a:pt x="1427" y="14190"/>
                  <a:pt x="3273" y="14760"/>
                  <a:pt x="3273" y="15608"/>
                </a:cubicBezTo>
                <a:cubicBezTo>
                  <a:pt x="3273" y="16629"/>
                  <a:pt x="0" y="17932"/>
                  <a:pt x="0" y="19119"/>
                </a:cubicBezTo>
                <a:cubicBezTo>
                  <a:pt x="0" y="20306"/>
                  <a:pt x="3188" y="21365"/>
                  <a:pt x="10674" y="21462"/>
                </a:cubicBezTo>
                <a:cubicBezTo>
                  <a:pt x="18261" y="21564"/>
                  <a:pt x="21600" y="20999"/>
                  <a:pt x="21600" y="19334"/>
                </a:cubicBezTo>
                <a:cubicBezTo>
                  <a:pt x="21600" y="17669"/>
                  <a:pt x="18495" y="17010"/>
                  <a:pt x="18495" y="16011"/>
                </a:cubicBezTo>
                <a:cubicBezTo>
                  <a:pt x="18495" y="15292"/>
                  <a:pt x="20142" y="15076"/>
                  <a:pt x="20142" y="14002"/>
                </a:cubicBezTo>
                <a:cubicBezTo>
                  <a:pt x="20142" y="12928"/>
                  <a:pt x="18565" y="12939"/>
                  <a:pt x="18196" y="12982"/>
                </a:cubicBezTo>
                <a:cubicBezTo>
                  <a:pt x="16786" y="13138"/>
                  <a:pt x="18011" y="14071"/>
                  <a:pt x="15426" y="14232"/>
                </a:cubicBezTo>
                <a:cubicBezTo>
                  <a:pt x="15410" y="14232"/>
                  <a:pt x="15391" y="14234"/>
                  <a:pt x="15374" y="14239"/>
                </a:cubicBezTo>
                <a:cubicBezTo>
                  <a:pt x="14065" y="14320"/>
                  <a:pt x="12857" y="13997"/>
                  <a:pt x="12840" y="13573"/>
                </a:cubicBezTo>
                <a:lnTo>
                  <a:pt x="12321" y="4046"/>
                </a:lnTo>
                <a:cubicBezTo>
                  <a:pt x="12304" y="3847"/>
                  <a:pt x="12874" y="3622"/>
                  <a:pt x="13764" y="3482"/>
                </a:cubicBezTo>
                <a:cubicBezTo>
                  <a:pt x="14502" y="3369"/>
                  <a:pt x="14955" y="3117"/>
                  <a:pt x="14855" y="2859"/>
                </a:cubicBezTo>
                <a:cubicBezTo>
                  <a:pt x="14586" y="2134"/>
                  <a:pt x="13308" y="1812"/>
                  <a:pt x="13459" y="1565"/>
                </a:cubicBezTo>
                <a:cubicBezTo>
                  <a:pt x="13594" y="1345"/>
                  <a:pt x="14906" y="1333"/>
                  <a:pt x="15258" y="807"/>
                </a:cubicBezTo>
                <a:cubicBezTo>
                  <a:pt x="15615" y="256"/>
                  <a:pt x="14288" y="-36"/>
                  <a:pt x="13082" y="3"/>
                </a:cubicBezTo>
                <a:close/>
              </a:path>
            </a:pathLst>
          </a:cu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EBAA4B4-A470-4726-918B-2AA0AD974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7891">
            <a:off x="357434" y="4680080"/>
            <a:ext cx="2099025" cy="1933725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7A71A186-10AE-463F-B808-39DFA72F16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930">
            <a:off x="7306897" y="-33180"/>
            <a:ext cx="1875433" cy="186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85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</TotalTime>
  <Words>153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Helvetica Neue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Trampus</dc:creator>
  <cp:lastModifiedBy>Patrick Trampus</cp:lastModifiedBy>
  <cp:revision>7</cp:revision>
  <dcterms:created xsi:type="dcterms:W3CDTF">2021-07-06T16:28:32Z</dcterms:created>
  <dcterms:modified xsi:type="dcterms:W3CDTF">2022-03-11T17:48:30Z</dcterms:modified>
</cp:coreProperties>
</file>